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"/>
  </p:notesMasterIdLst>
  <p:sldIdLst>
    <p:sldId id="322" r:id="rId2"/>
    <p:sldId id="391" r:id="rId3"/>
    <p:sldId id="396" r:id="rId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91"/>
            <p14:sldId id="3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7A7"/>
    <a:srgbClr val="FF3300"/>
    <a:srgbClr val="8BB0CF"/>
    <a:srgbClr val="7AA5C8"/>
    <a:srgbClr val="42739C"/>
    <a:srgbClr val="FF5B5B"/>
    <a:srgbClr val="FFFF66"/>
    <a:srgbClr val="6699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4" autoAdjust="0"/>
    <p:restoredTop sz="99229" autoAdjust="0"/>
  </p:normalViewPr>
  <p:slideViewPr>
    <p:cSldViewPr>
      <p:cViewPr varScale="1">
        <p:scale>
          <a:sx n="106" d="100"/>
          <a:sy n="106" d="100"/>
        </p:scale>
        <p:origin x="96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7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195" y="-13015"/>
            <a:ext cx="9150195" cy="6871015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4131474-6464-4C85-BFD4-69AA174B8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87" y="1700808"/>
            <a:ext cx="4218905" cy="476107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C61F2131-DA9E-4A70-BD79-F7DC4026282D}"/>
              </a:ext>
            </a:extLst>
          </p:cNvPr>
          <p:cNvGrpSpPr/>
          <p:nvPr/>
        </p:nvGrpSpPr>
        <p:grpSpPr>
          <a:xfrm>
            <a:off x="4671899" y="1700808"/>
            <a:ext cx="4172840" cy="4754782"/>
            <a:chOff x="-1687279" y="0"/>
            <a:chExt cx="6018643" cy="68580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EBF9B1D-BBF7-4E51-B66F-C64409F4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687279" y="0"/>
              <a:ext cx="6018643" cy="6858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B1349A2-4644-4454-8081-7962EC02A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06302" y="1481308"/>
              <a:ext cx="5758693" cy="514363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14-1 </a:t>
            </a:r>
            <a:r>
              <a:rPr lang="ko-KR" altLang="en-US" dirty="0" err="1"/>
              <a:t>그림판</a:t>
            </a:r>
            <a:r>
              <a:rPr lang="ko-KR" altLang="en-US" dirty="0"/>
              <a:t> 만들기 과제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767330" y="3298214"/>
            <a:ext cx="720080" cy="432048"/>
          </a:xfrm>
          <a:prstGeom prst="wedgeRoundRectCallout">
            <a:avLst>
              <a:gd name="adj1" fmla="val -8557"/>
              <a:gd name="adj2" fmla="val -808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마우스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포인터 위치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634680" y="2420888"/>
            <a:ext cx="1512168" cy="216024"/>
          </a:xfrm>
          <a:prstGeom prst="wedgeRoundRectCallout">
            <a:avLst>
              <a:gd name="adj1" fmla="val -81866"/>
              <a:gd name="adj2" fmla="val 1203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&lt;input type=“color”&gt;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390540" y="3370222"/>
            <a:ext cx="792088" cy="288032"/>
          </a:xfrm>
          <a:prstGeom prst="wedgeRoundRectCallout">
            <a:avLst>
              <a:gd name="adj1" fmla="val 27443"/>
              <a:gd name="adj2" fmla="val -1481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선택된 색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4440" y="3343762"/>
            <a:ext cx="1440160" cy="314492"/>
          </a:xfrm>
          <a:prstGeom prst="wedgeRoundRectCallout">
            <a:avLst>
              <a:gd name="adj1" fmla="val 40507"/>
              <a:gd name="adj2" fmla="val -1047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선택 가능한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16</a:t>
            </a:r>
            <a:r>
              <a:rPr lang="ko-KR" altLang="en-US" sz="1000" dirty="0">
                <a:solidFill>
                  <a:schemeClr val="tx1"/>
                </a:solidFill>
              </a:rPr>
              <a:t>개의 색의 팔레트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390764" y="5949280"/>
            <a:ext cx="720080" cy="360040"/>
          </a:xfrm>
          <a:prstGeom prst="wedgeRoundRectCallout">
            <a:avLst>
              <a:gd name="adj1" fmla="val -93214"/>
              <a:gd name="adj2" fmla="val 223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캔버스 영역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33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0"/>
            <a:ext cx="8153400" cy="750888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14-2 </a:t>
            </a:r>
            <a:r>
              <a:rPr lang="ko-KR" altLang="en-US" dirty="0"/>
              <a:t>숨어 있는 강아지 찾기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79712" y="346109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 화면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2080" y="3435450"/>
            <a:ext cx="3281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게임 시작을 </a:t>
            </a:r>
            <a:r>
              <a:rPr lang="ko-KR" altLang="en-US" sz="1200" dirty="0"/>
              <a:t>눌러 숨은 그림을 보여주는 화면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4031" y="6608385"/>
            <a:ext cx="3589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200"/>
              <a:t>마우스를 </a:t>
            </a:r>
            <a:r>
              <a:rPr lang="ko-KR" altLang="en-US" sz="1200" dirty="0"/>
              <a:t>클릭하여 숨은 강아지를 찾고 있는 모습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6076" y="6602441"/>
            <a:ext cx="4248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200" dirty="0"/>
              <a:t>제한 시간 동안 찾지 못해 실패한 경우</a:t>
            </a:r>
            <a:r>
              <a:rPr lang="en-US" altLang="ko-KR" sz="1200" dirty="0"/>
              <a:t>. </a:t>
            </a:r>
            <a:r>
              <a:rPr lang="ko-KR" altLang="en-US" sz="1200" dirty="0"/>
              <a:t>숨은 강아지 보여줌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47A6B8-F6A3-448E-A14B-08930CD3A350}"/>
              </a:ext>
            </a:extLst>
          </p:cNvPr>
          <p:cNvGrpSpPr/>
          <p:nvPr/>
        </p:nvGrpSpPr>
        <p:grpSpPr>
          <a:xfrm>
            <a:off x="316899" y="3794752"/>
            <a:ext cx="4314442" cy="2730592"/>
            <a:chOff x="-187176" y="217038"/>
            <a:chExt cx="9144000" cy="578719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605DCDE-B0B5-41C0-B9A8-041EC7444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7176" y="217038"/>
              <a:ext cx="9144000" cy="578719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66B2454-6511-4911-9C2B-AD20E134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" y="1772816"/>
              <a:ext cx="8787204" cy="406534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460D8B9-4AD0-49F9-A155-99EF1F7294B0}"/>
              </a:ext>
            </a:extLst>
          </p:cNvPr>
          <p:cNvGrpSpPr/>
          <p:nvPr/>
        </p:nvGrpSpPr>
        <p:grpSpPr>
          <a:xfrm>
            <a:off x="4716016" y="752816"/>
            <a:ext cx="4314442" cy="2730592"/>
            <a:chOff x="-187176" y="217038"/>
            <a:chExt cx="9144000" cy="57871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90C8F43-56A8-4498-A5ED-2CB76E420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7176" y="217038"/>
              <a:ext cx="9144000" cy="578719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3CF9B4-BFF6-464B-AC86-D6C6D694D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420" y="1752688"/>
              <a:ext cx="8832486" cy="406574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A6943A8-F37A-40B4-8155-1CC3BC1E2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47" y="749063"/>
            <a:ext cx="4292512" cy="271671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6828AC-55F4-4A89-A731-AAA40DEA4F1A}"/>
              </a:ext>
            </a:extLst>
          </p:cNvPr>
          <p:cNvGrpSpPr/>
          <p:nvPr/>
        </p:nvGrpSpPr>
        <p:grpSpPr>
          <a:xfrm>
            <a:off x="4716016" y="3794752"/>
            <a:ext cx="4314442" cy="2730592"/>
            <a:chOff x="-187176" y="217038"/>
            <a:chExt cx="9144000" cy="57871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E59A224-26F2-4C74-B42E-F0A5F2FA5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7176" y="217038"/>
              <a:ext cx="9144000" cy="578719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29F5E68-8885-446C-9366-4FA3ED859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9" y="1772816"/>
              <a:ext cx="8762690" cy="4052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436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19420</TotalTime>
  <Words>64</Words>
  <Application>Microsoft Office PowerPoint</Application>
  <PresentationFormat>화면 슬라이드 쇼(4:3)</PresentationFormat>
  <Paragraphs>18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HY나무L</vt:lpstr>
      <vt:lpstr>HY나무M</vt:lpstr>
      <vt:lpstr>맑은 고딕</vt:lpstr>
      <vt:lpstr>휴먼편지체</vt:lpstr>
      <vt:lpstr>Wingdings</vt:lpstr>
      <vt:lpstr>Wingdings 2</vt:lpstr>
      <vt:lpstr>가을</vt:lpstr>
      <vt:lpstr>PowerPoint 프레젠테이션</vt:lpstr>
      <vt:lpstr>예제 14-1 그림판 만들기 과제</vt:lpstr>
      <vt:lpstr>예제 14-2 숨어 있는 강아지 찾기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582</cp:revision>
  <dcterms:created xsi:type="dcterms:W3CDTF">2011-08-27T14:53:28Z</dcterms:created>
  <dcterms:modified xsi:type="dcterms:W3CDTF">2022-01-31T03:38:25Z</dcterms:modified>
</cp:coreProperties>
</file>